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8" d="100"/>
          <a:sy n="108" d="100"/>
        </p:scale>
        <p:origin x="-56" y="1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AD4E7-905E-4633-9060-08776E065272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9DB58-945D-47D8-A47F-E9B776B301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53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CD83D72-48D4-48C6-BFBD-1515ABCC003C}" type="datetimeFigureOut">
              <a:rPr lang="en-US" smtClean="0"/>
              <a:pPr/>
              <a:t>6/19/2021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9022FE4-B6BC-4359-9BA4-5B98FCABFEA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533400"/>
          </a:xfrm>
        </p:spPr>
        <p:txBody>
          <a:bodyPr>
            <a:normAutofit fontScale="90000"/>
          </a:bodyPr>
          <a:lstStyle/>
          <a:p>
            <a:pPr algn="l"/>
            <a:r>
              <a:rPr lang="en-US" sz="6000" dirty="0" smtClean="0"/>
              <a:t>Calendar</a:t>
            </a:r>
            <a:endParaRPr lang="en-US" sz="6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606222"/>
              </p:ext>
            </p:extLst>
          </p:nvPr>
        </p:nvGraphicFramePr>
        <p:xfrm>
          <a:off x="381000" y="838200"/>
          <a:ext cx="8305800" cy="5927861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661160"/>
                <a:gridCol w="1661160"/>
                <a:gridCol w="1661160"/>
                <a:gridCol w="1661160"/>
                <a:gridCol w="16611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Monday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Tuesday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Wednesday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Thursday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Friday</a:t>
                      </a:r>
                      <a:endParaRPr lang="en-US" sz="1800" dirty="0"/>
                    </a:p>
                  </a:txBody>
                  <a:tcPr/>
                </a:tc>
              </a:tr>
              <a:tr h="1140674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21</a:t>
                      </a:r>
                      <a:endParaRPr lang="en-US" sz="1800" b="1" dirty="0" smtClean="0"/>
                    </a:p>
                    <a:p>
                      <a:r>
                        <a:rPr lang="en-US" sz="1800" b="1" dirty="0" smtClean="0"/>
                        <a:t>Intros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22</a:t>
                      </a:r>
                      <a:endParaRPr lang="en-US" sz="1800" b="1" dirty="0" smtClean="0"/>
                    </a:p>
                    <a:p>
                      <a:r>
                        <a:rPr lang="en-US" sz="1800" b="1" dirty="0" smtClean="0"/>
                        <a:t>Unit 1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23</a:t>
                      </a:r>
                      <a:endParaRPr lang="en-US" sz="18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800" b="1" dirty="0" smtClean="0"/>
                        <a:t>Unit 1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24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Unit 2</a:t>
                      </a:r>
                    </a:p>
                    <a:p>
                      <a:endParaRPr lang="en-US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25</a:t>
                      </a:r>
                    </a:p>
                    <a:p>
                      <a:r>
                        <a:rPr lang="en-US" sz="1800" b="1" dirty="0" smtClean="0"/>
                        <a:t>x</a:t>
                      </a:r>
                      <a:endParaRPr lang="en-US" sz="1800" b="1" dirty="0" smtClean="0"/>
                    </a:p>
                  </a:txBody>
                  <a:tcPr/>
                </a:tc>
              </a:tr>
              <a:tr h="145829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28</a:t>
                      </a:r>
                      <a:endParaRPr lang="en-US" sz="18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Unit 2</a:t>
                      </a:r>
                    </a:p>
                    <a:p>
                      <a:endParaRPr lang="en-US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29</a:t>
                      </a:r>
                      <a:endParaRPr lang="en-US" sz="18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Unit 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HW</a:t>
                      </a:r>
                      <a:r>
                        <a:rPr lang="en-US" sz="18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 &amp; 2 due</a:t>
                      </a:r>
                    </a:p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Quiz 1</a:t>
                      </a:r>
                      <a:r>
                        <a:rPr lang="en-US" sz="1800" b="1" dirty="0" smtClean="0"/>
                        <a:t>: Units 1 &amp;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30</a:t>
                      </a:r>
                      <a:endParaRPr lang="en-US" sz="18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z="1800" b="1" dirty="0" smtClean="0"/>
                        <a:t>Unit 4</a:t>
                      </a:r>
                    </a:p>
                    <a:p>
                      <a:endParaRPr lang="en-US" sz="18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1</a:t>
                      </a:r>
                      <a:endParaRPr lang="en-US" sz="1800" b="1" dirty="0" smtClean="0"/>
                    </a:p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Mid-term</a:t>
                      </a:r>
                    </a:p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Exam</a:t>
                      </a:r>
                    </a:p>
                    <a:p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2</a:t>
                      </a:r>
                    </a:p>
                    <a:p>
                      <a:r>
                        <a:rPr lang="en-US" sz="1800" b="1" dirty="0" smtClean="0"/>
                        <a:t>x</a:t>
                      </a:r>
                      <a:endParaRPr lang="en-US" sz="1800" b="1" dirty="0" smtClean="0"/>
                    </a:p>
                  </a:txBody>
                  <a:tcPr/>
                </a:tc>
              </a:tr>
              <a:tr h="1403907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5</a:t>
                      </a:r>
                      <a:endParaRPr lang="en-US" sz="1800" b="1" dirty="0" smtClean="0"/>
                    </a:p>
                    <a:p>
                      <a:r>
                        <a:rPr lang="en-US" sz="1800" b="1" dirty="0" smtClean="0"/>
                        <a:t>Unit 6</a:t>
                      </a:r>
                    </a:p>
                    <a:p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6</a:t>
                      </a:r>
                      <a:endParaRPr lang="en-US" sz="1800" b="1" dirty="0" smtClean="0"/>
                    </a:p>
                    <a:p>
                      <a:r>
                        <a:rPr lang="en-US" sz="1800" b="1" dirty="0" smtClean="0"/>
                        <a:t>Unit</a:t>
                      </a:r>
                      <a:r>
                        <a:rPr lang="en-US" sz="1800" b="1" baseline="0" dirty="0" smtClean="0"/>
                        <a:t> 6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HW</a:t>
                      </a:r>
                      <a:r>
                        <a:rPr lang="en-US" sz="1800" b="1" baseline="0" dirty="0" smtClean="0">
                          <a:solidFill>
                            <a:srgbClr val="C00000"/>
                          </a:solidFill>
                        </a:rPr>
                        <a:t> 4</a:t>
                      </a:r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 &amp; 6</a:t>
                      </a:r>
                      <a:r>
                        <a:rPr lang="en-US" sz="18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due</a:t>
                      </a:r>
                    </a:p>
                    <a:p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7</a:t>
                      </a:r>
                      <a:endParaRPr lang="en-US" sz="1800" b="1" dirty="0" smtClean="0"/>
                    </a:p>
                    <a:p>
                      <a:r>
                        <a:rPr lang="en-US" sz="1800" b="1" dirty="0" smtClean="0"/>
                        <a:t>Unit 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Quiz 2</a:t>
                      </a:r>
                      <a:r>
                        <a:rPr lang="en-US" sz="1800" b="1" dirty="0" smtClean="0"/>
                        <a:t>: Units 4 &amp;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8</a:t>
                      </a:r>
                      <a:endParaRPr lang="en-US" sz="18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Unit 8</a:t>
                      </a:r>
                    </a:p>
                    <a:p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9</a:t>
                      </a:r>
                      <a:endParaRPr lang="en-US" sz="1800" b="1" dirty="0" smtClean="0"/>
                    </a:p>
                    <a:p>
                      <a:r>
                        <a:rPr lang="en-US" sz="1800" b="1" dirty="0" smtClean="0"/>
                        <a:t>x</a:t>
                      </a:r>
                      <a:endParaRPr lang="en-US" sz="1800" b="1" dirty="0" smtClean="0"/>
                    </a:p>
                  </a:txBody>
                  <a:tcPr/>
                </a:tc>
              </a:tr>
              <a:tr h="989589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12</a:t>
                      </a:r>
                      <a:endParaRPr lang="en-US" sz="18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Unit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13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Unit 9</a:t>
                      </a:r>
                      <a:endParaRPr lang="en-US" sz="18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HW</a:t>
                      </a:r>
                      <a:r>
                        <a:rPr lang="en-US" sz="18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1800" b="1" baseline="0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 &amp; 9</a:t>
                      </a:r>
                      <a:r>
                        <a:rPr lang="en-US" sz="18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due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Quiz 3</a:t>
                      </a:r>
                      <a:r>
                        <a:rPr lang="en-US" sz="1800" b="1" dirty="0" smtClean="0"/>
                        <a:t>: Units 8 &amp; 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14</a:t>
                      </a:r>
                    </a:p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Final </a:t>
                      </a:r>
                    </a:p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Exam</a:t>
                      </a:r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</a:p>
                    <a:p>
                      <a:r>
                        <a:rPr lang="en-US" b="1" smtClean="0"/>
                        <a:t>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16</a:t>
                      </a:r>
                    </a:p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355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689</TotalTime>
  <Words>96</Words>
  <Application>Microsoft Office PowerPoint</Application>
  <PresentationFormat>On-screen Show (4:3)</PresentationFormat>
  <Paragraphs>54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Flow</vt:lpstr>
      <vt:lpstr>Calendar</vt:lpstr>
    </vt:vector>
  </TitlesOfParts>
  <Company>[kingbear]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English</dc:title>
  <dc:creator>DC</dc:creator>
  <cp:lastModifiedBy>user</cp:lastModifiedBy>
  <cp:revision>83</cp:revision>
  <dcterms:created xsi:type="dcterms:W3CDTF">2012-02-27T02:08:43Z</dcterms:created>
  <dcterms:modified xsi:type="dcterms:W3CDTF">2021-06-19T00:19:38Z</dcterms:modified>
</cp:coreProperties>
</file>