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72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A.C.E. WEEK 11</a:t>
            </a:r>
            <a:br>
              <a:rPr lang="en-US" dirty="0" smtClean="0"/>
            </a:br>
            <a:r>
              <a:rPr lang="en-US" dirty="0" smtClean="0"/>
              <a:t>READING COMPREHENSION</a:t>
            </a:r>
            <a:br>
              <a:rPr lang="en-US" dirty="0" smtClean="0"/>
            </a:br>
            <a:r>
              <a:rPr lang="en-US" dirty="0" smtClean="0"/>
              <a:t>CHECK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DO YOU REMEMBER?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06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1181703"/>
          </a:xfrm>
        </p:spPr>
        <p:txBody>
          <a:bodyPr/>
          <a:lstStyle/>
          <a:p>
            <a:r>
              <a:rPr lang="en-US" dirty="0"/>
              <a:t>How have social media affected social movements?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u="sng" dirty="0" smtClean="0">
                <a:solidFill>
                  <a:srgbClr val="C00000"/>
                </a:solidFill>
              </a:rPr>
              <a:t>Line 59-65: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Social media provides an accessible, fast and efficient way to communicate with members of a social movement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560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AND THINKING WITH NEW </a:t>
            </a:r>
            <a:r>
              <a:rPr lang="en-US" dirty="0" smtClean="0"/>
              <a:t>MEDIA</a:t>
            </a:r>
            <a:r>
              <a:rPr lang="en-US" dirty="0"/>
              <a:t>  </a:t>
            </a:r>
            <a:r>
              <a:rPr lang="en-US" dirty="0" smtClean="0"/>
              <a:t> p.149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What are some advantages and disadvantages of using new media in education?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28568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1629832"/>
          </a:xfrm>
        </p:spPr>
        <p:txBody>
          <a:bodyPr/>
          <a:lstStyle/>
          <a:p>
            <a:r>
              <a:rPr lang="en-US" sz="3200" dirty="0"/>
              <a:t>What are some advantages and disadvantages of using new media in education?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i="1" u="sng" dirty="0">
                <a:solidFill>
                  <a:srgbClr val="C00000"/>
                </a:solidFill>
              </a:rPr>
              <a:t>Line </a:t>
            </a:r>
            <a:r>
              <a:rPr lang="en-US" sz="3600" i="1" u="sng" dirty="0" smtClean="0">
                <a:solidFill>
                  <a:srgbClr val="C00000"/>
                </a:solidFill>
              </a:rPr>
              <a:t>1-14</a:t>
            </a:r>
            <a:r>
              <a:rPr lang="en-US" sz="3600" i="1" dirty="0" smtClean="0"/>
              <a:t>: </a:t>
            </a:r>
            <a:r>
              <a:rPr lang="en-US" sz="3600" dirty="0" smtClean="0">
                <a:solidFill>
                  <a:schemeClr val="tx1"/>
                </a:solidFill>
              </a:rPr>
              <a:t>Advantages -</a:t>
            </a:r>
            <a:r>
              <a:rPr lang="en-US" sz="3600" dirty="0">
                <a:solidFill>
                  <a:schemeClr val="tx1"/>
                </a:solidFill>
              </a:rPr>
              <a:t>Easier to present, share, and find information. Teachers can use blog, wikis, and </a:t>
            </a:r>
            <a:r>
              <a:rPr lang="en-US" sz="3600" dirty="0" smtClean="0">
                <a:solidFill>
                  <a:schemeClr val="tx1"/>
                </a:solidFill>
              </a:rPr>
              <a:t>YouTube in class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i="1" u="sng" dirty="0" smtClean="0">
                <a:solidFill>
                  <a:srgbClr val="C00000"/>
                </a:solidFill>
              </a:rPr>
              <a:t>Line 15-28</a:t>
            </a:r>
            <a:r>
              <a:rPr lang="en-US" sz="3600" i="1" dirty="0" smtClean="0">
                <a:solidFill>
                  <a:srgbClr val="C00000"/>
                </a:solidFill>
              </a:rPr>
              <a:t>: </a:t>
            </a:r>
            <a:r>
              <a:rPr lang="en-US" sz="3600" dirty="0" smtClean="0">
                <a:solidFill>
                  <a:schemeClr val="tx1"/>
                </a:solidFill>
              </a:rPr>
              <a:t>Disadvantage</a:t>
            </a:r>
            <a:r>
              <a:rPr lang="en-US" sz="3600" dirty="0">
                <a:solidFill>
                  <a:schemeClr val="tx1"/>
                </a:solidFill>
              </a:rPr>
              <a:t>: It can be a distraction. (Other ideas are also possible.)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698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AND THINKING WITH NEW MEDIA   p.149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How have new media changed our memory and attention?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87108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1018418"/>
          </a:xfrm>
        </p:spPr>
        <p:txBody>
          <a:bodyPr/>
          <a:lstStyle/>
          <a:p>
            <a:r>
              <a:rPr lang="en-US" dirty="0"/>
              <a:t>How have new media changed our memory and attention?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i="1" u="sng" dirty="0">
                <a:solidFill>
                  <a:srgbClr val="C00000"/>
                </a:solidFill>
              </a:rPr>
              <a:t>Lines 37-57</a:t>
            </a:r>
            <a:r>
              <a:rPr lang="en-US" sz="4000" i="1" dirty="0">
                <a:solidFill>
                  <a:srgbClr val="C00000"/>
                </a:solidFill>
              </a:rPr>
              <a:t>: </a:t>
            </a:r>
            <a:r>
              <a:rPr lang="en-US" sz="4000" dirty="0">
                <a:solidFill>
                  <a:schemeClr val="tx1"/>
                </a:solidFill>
              </a:rPr>
              <a:t>Memory and attention is getting worse. </a:t>
            </a:r>
            <a:r>
              <a:rPr lang="en-US" sz="4000" u="sng" dirty="0">
                <a:solidFill>
                  <a:schemeClr val="tx1"/>
                </a:solidFill>
              </a:rPr>
              <a:t>Memory</a:t>
            </a:r>
            <a:r>
              <a:rPr lang="en-US" sz="4000" dirty="0">
                <a:solidFill>
                  <a:schemeClr val="tx1"/>
                </a:solidFill>
              </a:rPr>
              <a:t>: We can find things instantly on the Internet so we don’t need to learn and remember them. </a:t>
            </a:r>
            <a:r>
              <a:rPr lang="en-US" sz="4000" u="sng" dirty="0">
                <a:solidFill>
                  <a:schemeClr val="tx1"/>
                </a:solidFill>
              </a:rPr>
              <a:t>Attention</a:t>
            </a:r>
            <a:r>
              <a:rPr lang="en-US" sz="4000" dirty="0">
                <a:solidFill>
                  <a:schemeClr val="tx1"/>
                </a:solidFill>
              </a:rPr>
              <a:t>: We get answers right away from the Internet. Newspapers now publish shorter articles or even summaries.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98598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AND THINKING WITH NEW MEDIA   p.149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Are you good at multi-tasking?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79904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 good at multi-tasking?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u="sng" dirty="0">
                <a:solidFill>
                  <a:srgbClr val="C00000"/>
                </a:solidFill>
              </a:rPr>
              <a:t>Line 62</a:t>
            </a:r>
            <a:r>
              <a:rPr lang="en-US" sz="4000" dirty="0">
                <a:solidFill>
                  <a:srgbClr val="C00000"/>
                </a:solidFill>
              </a:rPr>
              <a:t>: </a:t>
            </a:r>
            <a:r>
              <a:rPr lang="en-US" sz="4000" dirty="0">
                <a:solidFill>
                  <a:schemeClr val="tx1"/>
                </a:solidFill>
              </a:rPr>
              <a:t>No, you’re not! When you multitask, you do several things badly.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996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AND THINKING WITH NEW MEDIA   p.149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</a:rPr>
              <a:t>Is new media making us smarter or dumber?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09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new media making us smarter or dumber?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i="1" u="sng" dirty="0">
                <a:solidFill>
                  <a:srgbClr val="C00000"/>
                </a:solidFill>
              </a:rPr>
              <a:t>Lines 76-88</a:t>
            </a:r>
            <a:r>
              <a:rPr lang="en-US" sz="4000" i="1" dirty="0">
                <a:solidFill>
                  <a:srgbClr val="C00000"/>
                </a:solidFill>
              </a:rPr>
              <a:t>: </a:t>
            </a:r>
            <a:r>
              <a:rPr lang="en-US" sz="4000" i="1" dirty="0" smtClean="0">
                <a:solidFill>
                  <a:schemeClr val="tx1"/>
                </a:solidFill>
              </a:rPr>
              <a:t>Discuss with your partner or group</a:t>
            </a:r>
            <a:endParaRPr lang="en-US" sz="4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223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23" y="136733"/>
            <a:ext cx="11647917" cy="6721267"/>
          </a:xfrm>
        </p:spPr>
        <p:txBody>
          <a:bodyPr>
            <a:normAutofit/>
          </a:bodyPr>
          <a:lstStyle/>
          <a:p>
            <a:r>
              <a:rPr lang="en-US" sz="2800" b="1" dirty="0"/>
              <a:t>SOCIAL MEDIA – p143</a:t>
            </a:r>
          </a:p>
          <a:p>
            <a:pPr marL="0" lvl="0" indent="0">
              <a:buNone/>
            </a:pPr>
            <a:r>
              <a:rPr lang="en-US" sz="2800" dirty="0" smtClean="0"/>
              <a:t>1. What </a:t>
            </a:r>
            <a:r>
              <a:rPr lang="en-US" sz="2800" dirty="0"/>
              <a:t>are social media?</a:t>
            </a:r>
          </a:p>
          <a:p>
            <a:pPr marL="0" lvl="0" indent="0">
              <a:buNone/>
            </a:pPr>
            <a:r>
              <a:rPr lang="en-US" sz="2800" dirty="0" smtClean="0"/>
              <a:t>2. What </a:t>
            </a:r>
            <a:r>
              <a:rPr lang="en-US" sz="2800" dirty="0"/>
              <a:t>are some features of social media?</a:t>
            </a:r>
          </a:p>
          <a:p>
            <a:pPr marL="0" lvl="0" indent="0">
              <a:buNone/>
            </a:pPr>
            <a:r>
              <a:rPr lang="en-US" sz="2800" dirty="0" smtClean="0"/>
              <a:t>3. How </a:t>
            </a:r>
            <a:r>
              <a:rPr lang="en-US" sz="2800" dirty="0"/>
              <a:t>have social media affected interpersonal interaction?</a:t>
            </a:r>
          </a:p>
          <a:p>
            <a:pPr marL="0" lvl="0" indent="0">
              <a:buNone/>
            </a:pPr>
            <a:r>
              <a:rPr lang="en-US" sz="2800" dirty="0" smtClean="0"/>
              <a:t>4. What </a:t>
            </a:r>
            <a:r>
              <a:rPr lang="en-US" sz="2800" dirty="0"/>
              <a:t>are some concerns about using too much social media?</a:t>
            </a:r>
          </a:p>
          <a:p>
            <a:pPr marL="0" lvl="0" indent="0">
              <a:buNone/>
            </a:pPr>
            <a:r>
              <a:rPr lang="en-US" sz="2800" dirty="0" smtClean="0"/>
              <a:t>5. How </a:t>
            </a:r>
            <a:r>
              <a:rPr lang="en-US" sz="2800" dirty="0"/>
              <a:t>have social media affected social movements?</a:t>
            </a:r>
          </a:p>
          <a:p>
            <a:r>
              <a:rPr lang="en-US" sz="2800" b="1" dirty="0"/>
              <a:t>LEARNING AND THINKING WITH NEW MEDIA – p149</a:t>
            </a:r>
          </a:p>
          <a:p>
            <a:pPr marL="0" lvl="0" indent="0">
              <a:buNone/>
            </a:pPr>
            <a:r>
              <a:rPr lang="en-US" sz="2800" dirty="0" smtClean="0"/>
              <a:t>1. What </a:t>
            </a:r>
            <a:r>
              <a:rPr lang="en-US" sz="2800" dirty="0"/>
              <a:t>are some advantages and disadvantages of using new media in education?</a:t>
            </a:r>
          </a:p>
          <a:p>
            <a:pPr marL="0" lvl="0" indent="0">
              <a:buNone/>
            </a:pPr>
            <a:r>
              <a:rPr lang="en-US" sz="2800" dirty="0" smtClean="0"/>
              <a:t>2. How </a:t>
            </a:r>
            <a:r>
              <a:rPr lang="en-US" sz="2800" dirty="0"/>
              <a:t>have new media changed our memory and attention?</a:t>
            </a:r>
          </a:p>
          <a:p>
            <a:pPr marL="0" lvl="0" indent="0">
              <a:buNone/>
            </a:pPr>
            <a:r>
              <a:rPr lang="en-US" sz="2800" dirty="0" smtClean="0"/>
              <a:t>3. Are </a:t>
            </a:r>
            <a:r>
              <a:rPr lang="en-US" sz="2800" dirty="0"/>
              <a:t>you good at multi-tasking?</a:t>
            </a:r>
          </a:p>
          <a:p>
            <a:pPr marL="0" lvl="0" indent="0">
              <a:buNone/>
            </a:pPr>
            <a:r>
              <a:rPr lang="en-US" sz="2800" dirty="0" smtClean="0"/>
              <a:t>4. Is </a:t>
            </a:r>
            <a:r>
              <a:rPr lang="en-US" sz="2800" dirty="0"/>
              <a:t>new media making us smarter or dumber?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32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  p.143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What are social media?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What are some features of social media?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515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855132"/>
          </a:xfrm>
        </p:spPr>
        <p:txBody>
          <a:bodyPr/>
          <a:lstStyle/>
          <a:p>
            <a:r>
              <a:rPr lang="en-US" sz="3200" dirty="0"/>
              <a:t>What are social media?</a:t>
            </a:r>
            <a:br>
              <a:rPr lang="en-US" sz="3200" dirty="0"/>
            </a:br>
            <a:r>
              <a:rPr lang="en-US" sz="3200" dirty="0"/>
              <a:t>What are some features of social media?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i="1" u="sng" dirty="0" smtClean="0">
                <a:solidFill>
                  <a:srgbClr val="C00000"/>
                </a:solidFill>
              </a:rPr>
              <a:t>Line </a:t>
            </a:r>
            <a:r>
              <a:rPr lang="en-US" sz="4000" i="1" u="sng" dirty="0">
                <a:solidFill>
                  <a:srgbClr val="C00000"/>
                </a:solidFill>
              </a:rPr>
              <a:t>4</a:t>
            </a:r>
            <a:r>
              <a:rPr lang="en-US" sz="4000" dirty="0" smtClean="0">
                <a:solidFill>
                  <a:srgbClr val="C00000"/>
                </a:solidFill>
              </a:rPr>
              <a:t>: </a:t>
            </a:r>
            <a:r>
              <a:rPr lang="en-US" sz="4000" dirty="0" smtClean="0">
                <a:solidFill>
                  <a:schemeClr val="tx1"/>
                </a:solidFill>
              </a:rPr>
              <a:t>Facebook, Twitter, YouTube and </a:t>
            </a:r>
            <a:r>
              <a:rPr lang="en-US" sz="4000" dirty="0" err="1" smtClean="0">
                <a:solidFill>
                  <a:schemeClr val="tx1"/>
                </a:solidFill>
              </a:rPr>
              <a:t>FourSquare</a:t>
            </a:r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4000" i="1" u="sng" dirty="0" smtClean="0">
                <a:solidFill>
                  <a:srgbClr val="C00000"/>
                </a:solidFill>
              </a:rPr>
              <a:t>Line 7: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They use Internet-based technology</a:t>
            </a:r>
            <a:r>
              <a:rPr lang="en-US" sz="4000" dirty="0">
                <a:solidFill>
                  <a:schemeClr val="tx1"/>
                </a:solidFill>
              </a:rPr>
              <a:t>;</a:t>
            </a:r>
            <a:r>
              <a:rPr lang="en-US" sz="4000" dirty="0" smtClean="0">
                <a:solidFill>
                  <a:schemeClr val="tx1"/>
                </a:solidFill>
              </a:rPr>
              <a:t> interactive; accessible at little to no cost if you have computer and Internet; They deliver information quickly</a:t>
            </a:r>
          </a:p>
        </p:txBody>
      </p:sp>
    </p:spTree>
    <p:extLst>
      <p:ext uri="{BB962C8B-B14F-4D97-AF65-F5344CB8AC3E}">
        <p14:creationId xmlns:p14="http://schemas.microsoft.com/office/powerpoint/2010/main" val="304283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 p.143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How have social media affected interpersonal interaction?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0422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616528"/>
            <a:ext cx="8642189" cy="64103"/>
          </a:xfrm>
        </p:spPr>
        <p:txBody>
          <a:bodyPr/>
          <a:lstStyle/>
          <a:p>
            <a:r>
              <a:rPr lang="en-US" dirty="0"/>
              <a:t>How have social media affected interpersonal interaction?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u="sng" dirty="0" smtClean="0">
                <a:solidFill>
                  <a:srgbClr val="C00000"/>
                </a:solidFill>
              </a:rPr>
              <a:t>Line 29-34</a:t>
            </a:r>
            <a:r>
              <a:rPr lang="en-US" sz="4000" dirty="0" smtClean="0">
                <a:solidFill>
                  <a:srgbClr val="C00000"/>
                </a:solidFill>
              </a:rPr>
              <a:t>: </a:t>
            </a:r>
            <a:r>
              <a:rPr lang="en-US" sz="4000" dirty="0" smtClean="0">
                <a:solidFill>
                  <a:schemeClr val="tx1"/>
                </a:solidFill>
              </a:rPr>
              <a:t>Today many people have more Facebook friends than real friends.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24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 p.143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What are some concerns about using too much social media?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418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some concerns about using too much social media?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u="sng" dirty="0" smtClean="0">
                <a:solidFill>
                  <a:srgbClr val="C00000"/>
                </a:solidFill>
              </a:rPr>
              <a:t>Line 35-49</a:t>
            </a:r>
            <a:r>
              <a:rPr lang="en-US" sz="4000" dirty="0" smtClean="0">
                <a:solidFill>
                  <a:srgbClr val="C00000"/>
                </a:solidFill>
              </a:rPr>
              <a:t>: </a:t>
            </a:r>
            <a:r>
              <a:rPr lang="en-US" sz="4000" dirty="0" smtClean="0">
                <a:solidFill>
                  <a:schemeClr val="tx1"/>
                </a:solidFill>
              </a:rPr>
              <a:t>Social media users will become isolated; anonymous interaction promotes cyberbullying resulting in suicides</a:t>
            </a:r>
            <a:endParaRPr lang="en-US" sz="4000" i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459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 p.143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dirty="0">
                <a:solidFill>
                  <a:schemeClr val="tx1"/>
                </a:solidFill>
              </a:rPr>
              <a:t>How have social media affected social movements?</a:t>
            </a:r>
          </a:p>
        </p:txBody>
      </p:sp>
    </p:spTree>
    <p:extLst>
      <p:ext uri="{BB962C8B-B14F-4D97-AF65-F5344CB8AC3E}">
        <p14:creationId xmlns:p14="http://schemas.microsoft.com/office/powerpoint/2010/main" val="3391198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515</Words>
  <Application>Microsoft Office PowerPoint</Application>
  <PresentationFormat>Custom</PresentationFormat>
  <Paragraphs>48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Ion Boardroom</vt:lpstr>
      <vt:lpstr>A.C.E. WEEK 11 READING COMPREHENSION CHECK</vt:lpstr>
      <vt:lpstr>PowerPoint Presentation</vt:lpstr>
      <vt:lpstr>SOCIAL MEDIA  p.143</vt:lpstr>
      <vt:lpstr>What are social media? What are some features of social media? </vt:lpstr>
      <vt:lpstr>SOCIAL MEDIA  p.143</vt:lpstr>
      <vt:lpstr>How have social media affected interpersonal interaction?  </vt:lpstr>
      <vt:lpstr>SOCIAL MEDIA  p.143</vt:lpstr>
      <vt:lpstr>What are some concerns about using too much social media? </vt:lpstr>
      <vt:lpstr>SOCIAL MEDIA  p.143</vt:lpstr>
      <vt:lpstr>How have social media affected social movements?  </vt:lpstr>
      <vt:lpstr>LEARNING AND THINKING WITH NEW MEDIA   p.149</vt:lpstr>
      <vt:lpstr>What are some advantages and disadvantages of using new media in education?  </vt:lpstr>
      <vt:lpstr>LEARNING AND THINKING WITH NEW MEDIA   p.149</vt:lpstr>
      <vt:lpstr>How have new media changed our memory and attention? </vt:lpstr>
      <vt:lpstr>LEARNING AND THINKING WITH NEW MEDIA   p.149</vt:lpstr>
      <vt:lpstr>Are you good at multi-tasking? </vt:lpstr>
      <vt:lpstr>LEARNING AND THINKING WITH NEW MEDIA   p.149</vt:lpstr>
      <vt:lpstr>Is new media making us smarter or dumber?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A.C.E. WEEK 4 READING COMPREHENSION CHECK</dc:title>
  <dc:creator>GREGORY MACNEILL</dc:creator>
  <cp:lastModifiedBy>user</cp:lastModifiedBy>
  <cp:revision>14</cp:revision>
  <dcterms:created xsi:type="dcterms:W3CDTF">2017-09-21T00:58:09Z</dcterms:created>
  <dcterms:modified xsi:type="dcterms:W3CDTF">2020-05-11T23:52:37Z</dcterms:modified>
</cp:coreProperties>
</file>